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DCC2-4DF8-4F52-BE52-30F7D7459786}" type="datetimeFigureOut">
              <a:rPr lang="de-DE" smtClean="0"/>
              <a:pPr/>
              <a:t>13.02.2018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B41A-074E-4342-8CE9-581FDA93F2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DCC2-4DF8-4F52-BE52-30F7D7459786}" type="datetimeFigureOut">
              <a:rPr lang="de-DE" smtClean="0"/>
              <a:pPr/>
              <a:t>13.02.2018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B41A-074E-4342-8CE9-581FDA93F2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DCC2-4DF8-4F52-BE52-30F7D7459786}" type="datetimeFigureOut">
              <a:rPr lang="de-DE" smtClean="0"/>
              <a:pPr/>
              <a:t>13.02.2018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B41A-074E-4342-8CE9-581FDA93F2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DCC2-4DF8-4F52-BE52-30F7D7459786}" type="datetimeFigureOut">
              <a:rPr lang="de-DE" smtClean="0"/>
              <a:pPr/>
              <a:t>13.02.2018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B41A-074E-4342-8CE9-581FDA93F2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DCC2-4DF8-4F52-BE52-30F7D7459786}" type="datetimeFigureOut">
              <a:rPr lang="de-DE" smtClean="0"/>
              <a:pPr/>
              <a:t>13.02.2018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B41A-074E-4342-8CE9-581FDA93F2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DCC2-4DF8-4F52-BE52-30F7D7459786}" type="datetimeFigureOut">
              <a:rPr lang="de-DE" smtClean="0"/>
              <a:pPr/>
              <a:t>13.02.2018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B41A-074E-4342-8CE9-581FDA93F2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DCC2-4DF8-4F52-BE52-30F7D7459786}" type="datetimeFigureOut">
              <a:rPr lang="de-DE" smtClean="0"/>
              <a:pPr/>
              <a:t>13.02.2018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B41A-074E-4342-8CE9-581FDA93F2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DCC2-4DF8-4F52-BE52-30F7D7459786}" type="datetimeFigureOut">
              <a:rPr lang="de-DE" smtClean="0"/>
              <a:pPr/>
              <a:t>13.02.2018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B41A-074E-4342-8CE9-581FDA93F2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DCC2-4DF8-4F52-BE52-30F7D7459786}" type="datetimeFigureOut">
              <a:rPr lang="de-DE" smtClean="0"/>
              <a:pPr/>
              <a:t>13.02.2018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B41A-074E-4342-8CE9-581FDA93F2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DCC2-4DF8-4F52-BE52-30F7D7459786}" type="datetimeFigureOut">
              <a:rPr lang="de-DE" smtClean="0"/>
              <a:pPr/>
              <a:t>13.02.2018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B41A-074E-4342-8CE9-581FDA93F2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DCC2-4DF8-4F52-BE52-30F7D7459786}" type="datetimeFigureOut">
              <a:rPr lang="de-DE" smtClean="0"/>
              <a:pPr/>
              <a:t>13.02.2018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B41A-074E-4342-8CE9-581FDA93F2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3DCC2-4DF8-4F52-BE52-30F7D7459786}" type="datetimeFigureOut">
              <a:rPr lang="de-DE" smtClean="0"/>
              <a:pPr/>
              <a:t>13.02.2018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8B41A-074E-4342-8CE9-581FDA93F2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u.eckelmann@behindertenverband-wittenberg-ggmbh.d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Tätigkeitsbericht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Behindertenbeauftragte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Landkreis Wittenberg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dirty="0" smtClean="0"/>
              <a:t>Aufgaben </a:t>
            </a:r>
            <a:endParaRPr lang="de-DE" sz="24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de-DE" sz="2600" dirty="0" smtClean="0"/>
              <a:t>Ist Ansprechpartner für alle Bürgerinnen und Bürger mit Behinderungen des  Landkreise Wittenberg</a:t>
            </a:r>
          </a:p>
          <a:p>
            <a:pPr>
              <a:buNone/>
            </a:pPr>
            <a:endParaRPr lang="de-DE" sz="2600" dirty="0"/>
          </a:p>
          <a:p>
            <a:pPr>
              <a:buNone/>
            </a:pPr>
            <a:r>
              <a:rPr lang="de-DE" sz="2600" dirty="0" smtClean="0"/>
              <a:t>-    Ist Bindeglied zwischen Menschen mit Behinderungen und Verwaltung</a:t>
            </a:r>
          </a:p>
          <a:p>
            <a:pPr>
              <a:buNone/>
            </a:pPr>
            <a:endParaRPr lang="de-DE" sz="2600" dirty="0" smtClean="0"/>
          </a:p>
          <a:p>
            <a:pPr>
              <a:buNone/>
            </a:pPr>
            <a:r>
              <a:rPr lang="de-DE" sz="2600" dirty="0" smtClean="0"/>
              <a:t>-    Ist Mittler zwischen Menschen mit Behinderungen, Selbsthilfegruppen, Verbänden, Vereinen, Politik und öffentlicher Verwaltung</a:t>
            </a:r>
          </a:p>
          <a:p>
            <a:pPr>
              <a:buNone/>
            </a:pPr>
            <a:endParaRPr lang="de-DE" sz="2600" dirty="0" smtClean="0"/>
          </a:p>
          <a:p>
            <a:pPr>
              <a:buFontTx/>
              <a:buChar char="-"/>
            </a:pPr>
            <a:r>
              <a:rPr lang="de-DE" sz="2600" dirty="0" smtClean="0"/>
              <a:t>Beratung des Landrates in allen Angelegenheiten , die für Menschen mit Behinderung von Bedeutung sind. </a:t>
            </a:r>
          </a:p>
          <a:p>
            <a:pPr>
              <a:buNone/>
            </a:pPr>
            <a:r>
              <a:rPr lang="de-DE" sz="2600" dirty="0" smtClean="0"/>
              <a:t>    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FontTx/>
              <a:buChar char="-"/>
            </a:pPr>
            <a:endParaRPr lang="de-DE" dirty="0" smtClean="0"/>
          </a:p>
          <a:p>
            <a:pPr lvl="1">
              <a:buNone/>
            </a:pPr>
            <a:endParaRPr lang="de-DE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dirty="0" smtClean="0"/>
              <a:t>Befugnisse</a:t>
            </a:r>
            <a:endParaRPr lang="de-DE" sz="24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DE" dirty="0" smtClean="0"/>
              <a:t>    </a:t>
            </a:r>
            <a:r>
              <a:rPr lang="de-DE" sz="2000" dirty="0" smtClean="0"/>
              <a:t>Recht Auskunft zu verlangen im Kontext der  Belange von Menschen mit Behinderung</a:t>
            </a:r>
          </a:p>
          <a:p>
            <a:pPr>
              <a:buNone/>
            </a:pPr>
            <a:r>
              <a:rPr lang="de-DE" sz="2000" dirty="0" smtClean="0"/>
              <a:t>	von allen Behörden, Dienststellen, Einrichtungen der Kommunen sowie des Landkreises.</a:t>
            </a:r>
          </a:p>
          <a:p>
            <a:pPr>
              <a:buNone/>
            </a:pPr>
            <a:r>
              <a:rPr lang="de-DE" dirty="0" smtClean="0"/>
              <a:t>	</a:t>
            </a:r>
          </a:p>
          <a:p>
            <a:pPr>
              <a:buNone/>
            </a:pPr>
            <a:r>
              <a:rPr lang="de-DE" dirty="0" smtClean="0"/>
              <a:t>	</a:t>
            </a:r>
            <a:r>
              <a:rPr lang="de-DE" sz="2000" dirty="0" smtClean="0"/>
              <a:t>Initiativrecht aufgreifen aller Angelegenheiten, die Belange von Menschen mit Behinderungen berühren.</a:t>
            </a: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r>
              <a:rPr lang="de-DE" sz="2000" dirty="0" smtClean="0"/>
              <a:t>	Bei  Planungen die für Menschen mit Behinderung von besonderer Bedeutung sein können und der  Fortentwicklung von Verordnungen und Richtlinien, ist die Behindertenbeauftragte anzuhören. </a:t>
            </a:r>
          </a:p>
          <a:p>
            <a:pPr>
              <a:buNone/>
            </a:pPr>
            <a:r>
              <a:rPr lang="de-DE" sz="2000" dirty="0" smtClean="0"/>
              <a:t>	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dirty="0" smtClean="0"/>
              <a:t>Beratung für Hilfesuchende</a:t>
            </a:r>
            <a:endParaRPr lang="de-DE" sz="24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de-DE" dirty="0" smtClean="0"/>
              <a:t>Beratung über Zuständigkeit von Leistungsträgern, Behörden und Ämter</a:t>
            </a:r>
          </a:p>
          <a:p>
            <a:pPr>
              <a:buNone/>
            </a:pP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Beratung  in persönlichen Angelegenheiten</a:t>
            </a:r>
          </a:p>
          <a:p>
            <a:pPr>
              <a:buFontTx/>
              <a:buChar char="-"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	- Behinderung und Ausweis- Hilfe beim Ausfüllen der Anträge </a:t>
            </a:r>
          </a:p>
          <a:p>
            <a:pPr>
              <a:buNone/>
            </a:pPr>
            <a:r>
              <a:rPr lang="de-DE" dirty="0" smtClean="0"/>
              <a:t>        bzw.  bei der Formulierung von Widerspruchsschreiben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	-  Mobilitätshilfen- Hilfe bei der Beantragung von Leistungen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	-  Wohnen, </a:t>
            </a:r>
            <a:r>
              <a:rPr lang="de-DE" dirty="0" err="1" smtClean="0"/>
              <a:t>barrierefreie</a:t>
            </a:r>
            <a:r>
              <a:rPr lang="de-DE" dirty="0" smtClean="0"/>
              <a:t> Wohnraumanpassung  </a:t>
            </a:r>
          </a:p>
          <a:p>
            <a:pPr>
              <a:buNone/>
            </a:pPr>
            <a:r>
              <a:rPr lang="de-DE" dirty="0" smtClean="0"/>
              <a:t>	   und  </a:t>
            </a:r>
            <a:r>
              <a:rPr lang="de-DE" dirty="0" err="1" smtClean="0"/>
              <a:t>Wohnumfeldgestaltung</a:t>
            </a:r>
            <a:r>
              <a:rPr lang="de-DE" dirty="0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586551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sz="3600" dirty="0" smtClean="0"/>
              <a:t>-   </a:t>
            </a:r>
            <a:r>
              <a:rPr lang="de-DE" sz="6400" dirty="0" smtClean="0"/>
              <a:t>	Teilhabeleistungen Bildung – Schulbegleitung – Integrationshelfer</a:t>
            </a:r>
          </a:p>
          <a:p>
            <a:pPr>
              <a:buNone/>
            </a:pPr>
            <a:endParaRPr lang="de-DE" sz="6400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de-DE" sz="6400" dirty="0" smtClean="0"/>
              <a:t>Beratung in  Angelegenheiten zum Thema Arbeit und Beschäftigung,</a:t>
            </a:r>
          </a:p>
          <a:p>
            <a:pPr>
              <a:lnSpc>
                <a:spcPct val="120000"/>
              </a:lnSpc>
              <a:buNone/>
            </a:pPr>
            <a:r>
              <a:rPr lang="de-DE" sz="6400" dirty="0" smtClean="0"/>
              <a:t>         aufzeigen der jeweils zuständigen Leistungsträger </a:t>
            </a:r>
          </a:p>
          <a:p>
            <a:pPr>
              <a:lnSpc>
                <a:spcPct val="120000"/>
              </a:lnSpc>
              <a:buNone/>
            </a:pPr>
            <a:endParaRPr lang="de-DE" sz="6400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de-DE" sz="6400" dirty="0" smtClean="0"/>
              <a:t>Beratung in  Angelegenheiten zum Thema Pflege, insbesondere Trägerübergreifende Leistungen –  selbstbestimmtes Wohnen </a:t>
            </a:r>
          </a:p>
          <a:p>
            <a:pPr>
              <a:lnSpc>
                <a:spcPct val="120000"/>
              </a:lnSpc>
              <a:buNone/>
            </a:pPr>
            <a:endParaRPr lang="de-DE" sz="6400" dirty="0" smtClean="0"/>
          </a:p>
          <a:p>
            <a:pPr>
              <a:lnSpc>
                <a:spcPct val="120000"/>
              </a:lnSpc>
              <a:buNone/>
            </a:pPr>
            <a:r>
              <a:rPr lang="de-DE" sz="6400" dirty="0" smtClean="0"/>
              <a:t>-       Hilfe und Vermittlung in Fällen von Beschwerden </a:t>
            </a:r>
          </a:p>
          <a:p>
            <a:pPr>
              <a:lnSpc>
                <a:spcPct val="120000"/>
              </a:lnSpc>
              <a:buNone/>
            </a:pPr>
            <a:r>
              <a:rPr lang="de-DE" sz="6400" dirty="0" smtClean="0"/>
              <a:t>	z. Bsp.</a:t>
            </a:r>
          </a:p>
          <a:p>
            <a:pPr>
              <a:lnSpc>
                <a:spcPct val="120000"/>
              </a:lnSpc>
              <a:buNone/>
            </a:pPr>
            <a:r>
              <a:rPr lang="de-DE" sz="6400" dirty="0" smtClean="0"/>
              <a:t>        Einschränkungen im öffentlichen Verkehrsraum ( zugeparkte Bordabsenkungen)  </a:t>
            </a:r>
          </a:p>
          <a:p>
            <a:pPr>
              <a:lnSpc>
                <a:spcPct val="120000"/>
              </a:lnSpc>
              <a:buNone/>
            </a:pPr>
            <a:r>
              <a:rPr lang="de-DE" sz="6400" dirty="0" smtClean="0"/>
              <a:t>        fehlende bzw. unzureichende </a:t>
            </a:r>
            <a:r>
              <a:rPr lang="de-DE" sz="6400" dirty="0" err="1" smtClean="0"/>
              <a:t>Barrierefreiheit</a:t>
            </a:r>
            <a:r>
              <a:rPr lang="de-DE" sz="6400" dirty="0" smtClean="0"/>
              <a:t>  in öffentlichen Einrichtungen </a:t>
            </a:r>
          </a:p>
          <a:p>
            <a:pPr>
              <a:lnSpc>
                <a:spcPct val="120000"/>
              </a:lnSpc>
              <a:buNone/>
            </a:pPr>
            <a:r>
              <a:rPr lang="de-DE" sz="6400" dirty="0" smtClean="0"/>
              <a:t>        ÖPNV  - Veränderung im Bereich </a:t>
            </a:r>
            <a:r>
              <a:rPr lang="de-DE" sz="6400" dirty="0" err="1" smtClean="0"/>
              <a:t>Anrufbus</a:t>
            </a:r>
            <a:r>
              <a:rPr lang="de-DE" sz="6400" dirty="0" smtClean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de-DE" sz="6400" dirty="0" smtClean="0"/>
              <a:t>        Beschwerden  über  öffentliche Verwaltung </a:t>
            </a:r>
          </a:p>
          <a:p>
            <a:pPr>
              <a:lnSpc>
                <a:spcPct val="120000"/>
              </a:lnSpc>
              <a:buNone/>
            </a:pPr>
            <a:endParaRPr lang="de-DE" sz="6400" dirty="0" smtClean="0"/>
          </a:p>
          <a:p>
            <a:pPr>
              <a:lnSpc>
                <a:spcPct val="120000"/>
              </a:lnSpc>
              <a:buNone/>
            </a:pPr>
            <a:r>
              <a:rPr lang="de-DE" sz="6400" dirty="0" smtClean="0"/>
              <a:t>        im Privatbereich </a:t>
            </a:r>
          </a:p>
          <a:p>
            <a:pPr>
              <a:lnSpc>
                <a:spcPct val="120000"/>
              </a:lnSpc>
              <a:buNone/>
            </a:pPr>
            <a:r>
              <a:rPr lang="de-DE" sz="6400" dirty="0" smtClean="0"/>
              <a:t>        Straßenreinigung,  Müllabfuhr,  Mieter und Vermieter, Erteilung von  Parkgenehmigungen</a:t>
            </a:r>
            <a:r>
              <a:rPr lang="de-DE" sz="5000" dirty="0" smtClean="0"/>
              <a:t>, </a:t>
            </a:r>
          </a:p>
          <a:p>
            <a:pPr>
              <a:lnSpc>
                <a:spcPct val="120000"/>
              </a:lnSpc>
              <a:buNone/>
            </a:pPr>
            <a:endParaRPr lang="de-DE" sz="5000" dirty="0" smtClean="0"/>
          </a:p>
          <a:p>
            <a:pPr>
              <a:lnSpc>
                <a:spcPct val="120000"/>
              </a:lnSpc>
              <a:buNone/>
            </a:pPr>
            <a:endParaRPr lang="de-DE" sz="5000" dirty="0" smtClean="0"/>
          </a:p>
          <a:p>
            <a:pPr>
              <a:lnSpc>
                <a:spcPct val="120000"/>
              </a:lnSpc>
              <a:buNone/>
            </a:pPr>
            <a:r>
              <a:rPr lang="de-DE" sz="5000" dirty="0" smtClean="0"/>
              <a:t>        </a:t>
            </a:r>
          </a:p>
          <a:p>
            <a:pPr>
              <a:lnSpc>
                <a:spcPct val="120000"/>
              </a:lnSpc>
              <a:buNone/>
            </a:pPr>
            <a:endParaRPr lang="de-DE" sz="2000" dirty="0" smtClean="0"/>
          </a:p>
          <a:p>
            <a:pPr>
              <a:lnSpc>
                <a:spcPct val="120000"/>
              </a:lnSpc>
              <a:buNone/>
            </a:pPr>
            <a:r>
              <a:rPr lang="de-DE" sz="2000" dirty="0" smtClean="0"/>
              <a:t>      </a:t>
            </a:r>
          </a:p>
          <a:p>
            <a:pPr>
              <a:buNone/>
            </a:pPr>
            <a:r>
              <a:rPr lang="de-DE" sz="2000" dirty="0" smtClean="0"/>
              <a:t>       </a:t>
            </a:r>
          </a:p>
          <a:p>
            <a:pPr>
              <a:buNone/>
            </a:pPr>
            <a:r>
              <a:rPr lang="de-DE" sz="2000" dirty="0" smtClean="0"/>
              <a:t>	  </a:t>
            </a: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r>
              <a:rPr lang="de-DE" sz="2000" dirty="0" smtClean="0"/>
              <a:t>	     </a:t>
            </a:r>
            <a:endParaRPr lang="de-DE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2400" b="1" dirty="0" smtClean="0"/>
              <a:t>Zusammenarbeit  zwischen</a:t>
            </a:r>
            <a:br>
              <a:rPr lang="de-DE" sz="2400" b="1" dirty="0" smtClean="0"/>
            </a:br>
            <a:r>
              <a:rPr lang="de-DE" sz="2400" b="1" dirty="0" smtClean="0"/>
              <a:t>Selbsthilfegruppen, Verbände, Vereine , Beratungsstellen </a:t>
            </a:r>
            <a:endParaRPr lang="de-DE" sz="24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de-DE" sz="2000" dirty="0" smtClean="0"/>
              <a:t>Kontaktstelle für Selbsthilfegruppen, Verbände, Vereine der Stadt Wittenberg  </a:t>
            </a:r>
          </a:p>
          <a:p>
            <a:pPr>
              <a:buFontTx/>
              <a:buChar char="-"/>
            </a:pPr>
            <a:endParaRPr lang="de-DE" sz="2000" dirty="0" smtClean="0"/>
          </a:p>
          <a:p>
            <a:pPr>
              <a:buFontTx/>
              <a:buChar char="-"/>
            </a:pPr>
            <a:r>
              <a:rPr lang="de-DE" sz="2000" dirty="0" smtClean="0"/>
              <a:t>Beratungsstelle für Sinnesbehinderte </a:t>
            </a:r>
          </a:p>
          <a:p>
            <a:pPr>
              <a:buFontTx/>
              <a:buChar char="-"/>
            </a:pPr>
            <a:endParaRPr lang="de-DE" sz="2000" dirty="0" smtClean="0"/>
          </a:p>
          <a:p>
            <a:pPr>
              <a:buNone/>
            </a:pPr>
            <a:r>
              <a:rPr lang="de-DE" sz="2000" dirty="0" smtClean="0"/>
              <a:t>-     Teilnahme an Beratungen SHG Rollstuhlfahrer, Blindenverband </a:t>
            </a:r>
          </a:p>
          <a:p>
            <a:pPr>
              <a:buNone/>
            </a:pPr>
            <a:endParaRPr lang="de-DE" sz="2000" dirty="0" smtClean="0"/>
          </a:p>
          <a:p>
            <a:pPr>
              <a:buFontTx/>
              <a:buChar char="-"/>
            </a:pPr>
            <a:endParaRPr lang="de-DE" sz="2000" dirty="0" smtClean="0"/>
          </a:p>
          <a:p>
            <a:pPr>
              <a:buFontTx/>
              <a:buChar char="-"/>
            </a:pPr>
            <a:r>
              <a:rPr lang="de-DE" sz="2000" dirty="0" smtClean="0"/>
              <a:t>Landeskompetenzzentrum für </a:t>
            </a:r>
            <a:r>
              <a:rPr lang="de-DE" sz="2000" dirty="0" err="1" smtClean="0"/>
              <a:t>Barrierefreiheit</a:t>
            </a:r>
            <a:r>
              <a:rPr lang="de-DE" sz="2000" dirty="0" smtClean="0"/>
              <a:t>   </a:t>
            </a:r>
            <a:r>
              <a:rPr lang="de-DE" sz="2000" dirty="0" err="1" smtClean="0"/>
              <a:t>LaKoB</a:t>
            </a:r>
            <a:endParaRPr lang="de-DE" sz="2000" dirty="0" smtClean="0"/>
          </a:p>
          <a:p>
            <a:pPr>
              <a:buFontTx/>
              <a:buChar char="-"/>
            </a:pPr>
            <a:endParaRPr lang="de-DE" sz="2000" dirty="0" smtClean="0"/>
          </a:p>
          <a:p>
            <a:pPr>
              <a:buFontTx/>
              <a:buChar char="-"/>
            </a:pPr>
            <a:r>
              <a:rPr lang="de-DE" sz="2000" dirty="0" smtClean="0"/>
              <a:t>Gesellschaft für Prävention im Alter Magdeburg PIA e.V. </a:t>
            </a:r>
          </a:p>
          <a:p>
            <a:pPr>
              <a:buFontTx/>
              <a:buChar char="-"/>
            </a:pPr>
            <a:endParaRPr lang="de-DE" sz="2000" dirty="0" smtClean="0"/>
          </a:p>
          <a:p>
            <a:pPr>
              <a:buNone/>
            </a:pPr>
            <a:r>
              <a:rPr lang="de-DE" sz="2000" dirty="0" smtClean="0"/>
              <a:t>-	Fachausschuss </a:t>
            </a:r>
            <a:r>
              <a:rPr lang="de-DE" sz="2000" dirty="0" err="1" smtClean="0"/>
              <a:t>Barrierefrei</a:t>
            </a:r>
            <a:r>
              <a:rPr lang="de-DE" sz="2000" dirty="0" smtClean="0"/>
              <a:t> refo2017  von Nov. 2014 bis Okt. 2017</a:t>
            </a:r>
            <a:endParaRPr lang="de-DE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64949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de-DE" sz="8000" dirty="0" smtClean="0"/>
              <a:t>-    Teilnahme an Beratungen der kommunalen Behindertenbeauftragen LSA - auf Einladung des  Landesbehindertenbeauftragten</a:t>
            </a:r>
          </a:p>
          <a:p>
            <a:pPr>
              <a:buFontTx/>
              <a:buChar char="-"/>
            </a:pPr>
            <a:endParaRPr lang="de-DE" sz="8000" dirty="0" smtClean="0"/>
          </a:p>
          <a:p>
            <a:pPr>
              <a:buFontTx/>
              <a:buChar char="-"/>
            </a:pPr>
            <a:r>
              <a:rPr lang="de-DE" sz="8000" dirty="0" smtClean="0"/>
              <a:t>Teilnahme an Beratungen des Landesbehindertenbeirat und der Arbeitsgruppe </a:t>
            </a:r>
            <a:r>
              <a:rPr lang="de-DE" sz="8000" dirty="0" err="1" smtClean="0"/>
              <a:t>Barrierefreiheit</a:t>
            </a:r>
            <a:r>
              <a:rPr lang="de-DE" sz="8000" dirty="0" smtClean="0"/>
              <a:t> und Infrastruktur </a:t>
            </a:r>
          </a:p>
          <a:p>
            <a:pPr>
              <a:buFontTx/>
              <a:buChar char="-"/>
            </a:pPr>
            <a:endParaRPr lang="de-DE" sz="8000" dirty="0" smtClean="0"/>
          </a:p>
          <a:p>
            <a:pPr>
              <a:buFontTx/>
              <a:buChar char="-"/>
            </a:pPr>
            <a:r>
              <a:rPr lang="de-DE" sz="8000" dirty="0" smtClean="0"/>
              <a:t>Teilnahme an Vorortterminen / Begehungen  </a:t>
            </a:r>
          </a:p>
          <a:p>
            <a:pPr>
              <a:buNone/>
            </a:pPr>
            <a:r>
              <a:rPr lang="de-DE" sz="8000" dirty="0" smtClean="0"/>
              <a:t>	-  zur Ermittlung der </a:t>
            </a:r>
            <a:r>
              <a:rPr lang="de-DE" sz="8000" dirty="0" err="1" smtClean="0"/>
              <a:t>Barrierefreiheit</a:t>
            </a:r>
            <a:r>
              <a:rPr lang="de-DE" sz="8000" dirty="0" smtClean="0"/>
              <a:t> </a:t>
            </a:r>
          </a:p>
          <a:p>
            <a:pPr>
              <a:buNone/>
            </a:pPr>
            <a:r>
              <a:rPr lang="de-DE" sz="8000" dirty="0" smtClean="0"/>
              <a:t>	-  Mitwirkung bei der Festlegung von Maßnahmen zur Herstellung der </a:t>
            </a:r>
          </a:p>
          <a:p>
            <a:pPr>
              <a:buNone/>
            </a:pPr>
            <a:r>
              <a:rPr lang="de-DE" sz="8000" dirty="0" smtClean="0"/>
              <a:t>	    </a:t>
            </a:r>
            <a:r>
              <a:rPr lang="de-DE" sz="8000" dirty="0" err="1" smtClean="0"/>
              <a:t>Barrierefreiheit</a:t>
            </a:r>
            <a:r>
              <a:rPr lang="de-DE" sz="8000" dirty="0" smtClean="0"/>
              <a:t>   </a:t>
            </a:r>
          </a:p>
          <a:p>
            <a:pPr>
              <a:buNone/>
            </a:pPr>
            <a:endParaRPr lang="de-DE" sz="8000" dirty="0" smtClean="0"/>
          </a:p>
          <a:p>
            <a:pPr>
              <a:buNone/>
            </a:pPr>
            <a:r>
              <a:rPr lang="de-DE" sz="8000" dirty="0" smtClean="0"/>
              <a:t>	- auf  Einladung des Landesbehindertenbeauftragten, in Vorbereitung der    </a:t>
            </a:r>
          </a:p>
          <a:p>
            <a:pPr>
              <a:buNone/>
            </a:pPr>
            <a:r>
              <a:rPr lang="de-DE" sz="8000" dirty="0" smtClean="0"/>
              <a:t>	   Reformationsfeierlichkeiten</a:t>
            </a:r>
          </a:p>
          <a:p>
            <a:pPr>
              <a:buNone/>
            </a:pPr>
            <a:endParaRPr lang="de-DE" sz="8000" dirty="0" smtClean="0"/>
          </a:p>
          <a:p>
            <a:pPr>
              <a:buNone/>
            </a:pPr>
            <a:r>
              <a:rPr lang="de-DE" sz="8000" dirty="0" smtClean="0"/>
              <a:t>	 - mit Vertretern der DB und Stadtplaner  </a:t>
            </a:r>
          </a:p>
          <a:p>
            <a:pPr>
              <a:buNone/>
            </a:pPr>
            <a:endParaRPr lang="de-DE" sz="8000" dirty="0" smtClean="0"/>
          </a:p>
          <a:p>
            <a:pPr>
              <a:buNone/>
            </a:pPr>
            <a:r>
              <a:rPr lang="de-DE" sz="8000" dirty="0" smtClean="0"/>
              <a:t>	-  Selbsthilfegruppen und Verbände</a:t>
            </a:r>
          </a:p>
          <a:p>
            <a:pPr>
              <a:buNone/>
            </a:pPr>
            <a:endParaRPr lang="de-DE" sz="8000" dirty="0" smtClean="0"/>
          </a:p>
          <a:p>
            <a:pPr>
              <a:buNone/>
            </a:pPr>
            <a:r>
              <a:rPr lang="de-DE" sz="8000" dirty="0" smtClean="0"/>
              <a:t>	</a:t>
            </a:r>
          </a:p>
          <a:p>
            <a:pPr>
              <a:buNone/>
            </a:pPr>
            <a:r>
              <a:rPr lang="de-DE" sz="8000" dirty="0" smtClean="0"/>
              <a:t>	</a:t>
            </a:r>
          </a:p>
          <a:p>
            <a:pPr>
              <a:buNone/>
            </a:pPr>
            <a:endParaRPr lang="de-DE" sz="8000" dirty="0" smtClean="0"/>
          </a:p>
          <a:p>
            <a:pPr>
              <a:buFontTx/>
              <a:buChar char="-"/>
            </a:pPr>
            <a:endParaRPr lang="de-DE" sz="6200" dirty="0" smtClean="0"/>
          </a:p>
          <a:p>
            <a:pPr>
              <a:buNone/>
            </a:pPr>
            <a:r>
              <a:rPr lang="de-DE" sz="6200" dirty="0" smtClean="0"/>
              <a:t>-	</a:t>
            </a:r>
            <a:endParaRPr lang="de-DE" sz="6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dirty="0" smtClean="0"/>
              <a:t>Anfertigung von Stellungnahmen</a:t>
            </a:r>
            <a:endParaRPr lang="de-DE" sz="24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073427"/>
          </a:xfrm>
        </p:spPr>
        <p:txBody>
          <a:bodyPr>
            <a:normAutofit fontScale="47500" lnSpcReduction="20000"/>
          </a:bodyPr>
          <a:lstStyle/>
          <a:p>
            <a:pPr>
              <a:buFontTx/>
              <a:buChar char="-"/>
            </a:pPr>
            <a:r>
              <a:rPr lang="de-DE" sz="3400" dirty="0" smtClean="0"/>
              <a:t>Im Rahmen von geplanten Baumaßnahmen im Auftrag von Kommunen und des Landkreises Wittenberg  </a:t>
            </a:r>
          </a:p>
          <a:p>
            <a:pPr>
              <a:buFontTx/>
              <a:buChar char="-"/>
            </a:pPr>
            <a:endParaRPr lang="de-DE" sz="3400" dirty="0" smtClean="0"/>
          </a:p>
          <a:p>
            <a:pPr>
              <a:buNone/>
            </a:pPr>
            <a:r>
              <a:rPr lang="de-DE" sz="3400" dirty="0" smtClean="0"/>
              <a:t>	- Straßen, Plätze, Bushaltestellen,  </a:t>
            </a:r>
          </a:p>
          <a:p>
            <a:pPr>
              <a:buNone/>
            </a:pPr>
            <a:endParaRPr lang="de-DE" sz="3400" dirty="0" smtClean="0"/>
          </a:p>
          <a:p>
            <a:pPr>
              <a:buNone/>
            </a:pPr>
            <a:r>
              <a:rPr lang="de-DE" sz="3400" dirty="0" smtClean="0"/>
              <a:t>         öffentliche Einrichtungen</a:t>
            </a:r>
          </a:p>
          <a:p>
            <a:pPr>
              <a:buNone/>
            </a:pPr>
            <a:r>
              <a:rPr lang="de-DE" sz="3400" dirty="0" smtClean="0"/>
              <a:t>	 ( hier zum Beispiel der Ersatzneubau Paul-Gerhardt Gymnasium </a:t>
            </a:r>
            <a:r>
              <a:rPr lang="de-DE" sz="3400" dirty="0" err="1" smtClean="0"/>
              <a:t>Gräfenhainichen</a:t>
            </a:r>
            <a:r>
              <a:rPr lang="de-DE" sz="3400" dirty="0" smtClean="0"/>
              <a:t> )</a:t>
            </a:r>
          </a:p>
          <a:p>
            <a:pPr>
              <a:buNone/>
            </a:pPr>
            <a:endParaRPr lang="de-DE" sz="3400" dirty="0" smtClean="0"/>
          </a:p>
          <a:p>
            <a:pPr>
              <a:buNone/>
            </a:pPr>
            <a:r>
              <a:rPr lang="de-DE" sz="3400" dirty="0" smtClean="0"/>
              <a:t>	   Begleitung der Baumaßnahme Schloss und Predigerseminar Wittenberg</a:t>
            </a:r>
          </a:p>
          <a:p>
            <a:pPr>
              <a:buNone/>
            </a:pPr>
            <a:r>
              <a:rPr lang="de-DE" sz="3400" dirty="0" smtClean="0"/>
              <a:t>	   in Zusammenwirken mit Vertretern des Landeskompetenzzentrums</a:t>
            </a:r>
          </a:p>
          <a:p>
            <a:pPr>
              <a:buNone/>
            </a:pPr>
            <a:r>
              <a:rPr lang="de-DE" sz="3400" dirty="0" smtClean="0"/>
              <a:t>	   für </a:t>
            </a:r>
            <a:r>
              <a:rPr lang="de-DE" sz="3400" dirty="0" err="1" smtClean="0"/>
              <a:t>Barrierefreiheit</a:t>
            </a:r>
            <a:r>
              <a:rPr lang="de-DE" sz="3400" dirty="0" smtClean="0"/>
              <a:t> – </a:t>
            </a:r>
            <a:r>
              <a:rPr lang="de-DE" sz="3400" dirty="0" err="1" smtClean="0"/>
              <a:t>LaKoB</a:t>
            </a:r>
            <a:r>
              <a:rPr lang="de-DE" sz="3400" dirty="0" smtClean="0"/>
              <a:t> </a:t>
            </a:r>
          </a:p>
          <a:p>
            <a:pPr>
              <a:buNone/>
            </a:pPr>
            <a:endParaRPr lang="de-DE" sz="3400" dirty="0" smtClean="0"/>
          </a:p>
          <a:p>
            <a:pPr>
              <a:buNone/>
            </a:pPr>
            <a:r>
              <a:rPr lang="de-DE" sz="3400" dirty="0" smtClean="0"/>
              <a:t>	-Für  geplante kommunale Projekte im Rahmen des Wettbewerbs </a:t>
            </a:r>
          </a:p>
          <a:p>
            <a:pPr>
              <a:buNone/>
            </a:pPr>
            <a:r>
              <a:rPr lang="de-DE" sz="3400" dirty="0" smtClean="0"/>
              <a:t>           „ Auf dem Weg zur </a:t>
            </a:r>
            <a:r>
              <a:rPr lang="de-DE" sz="3400" dirty="0" err="1" smtClean="0"/>
              <a:t>barrierefreien</a:t>
            </a:r>
            <a:r>
              <a:rPr lang="de-DE" sz="3400" dirty="0" smtClean="0"/>
              <a:t>   Kommune</a:t>
            </a:r>
          </a:p>
          <a:p>
            <a:pPr>
              <a:buNone/>
            </a:pPr>
            <a:endParaRPr lang="de-DE" sz="3400" dirty="0" smtClean="0"/>
          </a:p>
          <a:p>
            <a:pPr>
              <a:buFontTx/>
              <a:buChar char="-"/>
            </a:pPr>
            <a:r>
              <a:rPr lang="de-DE" sz="3400" dirty="0" smtClean="0"/>
              <a:t>Zusammenarbeit  mit  beauftragten Planungsbüros </a:t>
            </a:r>
          </a:p>
          <a:p>
            <a:pPr>
              <a:buFontTx/>
              <a:buChar char="-"/>
            </a:pPr>
            <a:endParaRPr lang="de-DE" sz="3400" dirty="0" smtClean="0"/>
          </a:p>
          <a:p>
            <a:pPr>
              <a:buNone/>
            </a:pPr>
            <a:r>
              <a:rPr lang="de-DE" sz="3400" dirty="0" smtClean="0"/>
              <a:t>	Aktuell  im Rahmen des integrierten Stadtentwicklungskonzeptes </a:t>
            </a:r>
          </a:p>
          <a:p>
            <a:pPr>
              <a:buNone/>
            </a:pPr>
            <a:r>
              <a:rPr lang="de-DE" sz="3400" dirty="0" smtClean="0"/>
              <a:t>	der Stadt Wittenberg 2018  bis 2030 </a:t>
            </a: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r>
              <a:rPr lang="de-DE" dirty="0" smtClean="0"/>
              <a:t>  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976664"/>
          </a:xfrm>
        </p:spPr>
        <p:txBody>
          <a:bodyPr>
            <a:normAutofit fontScale="40000" lnSpcReduction="20000"/>
          </a:bodyPr>
          <a:lstStyle/>
          <a:p>
            <a:pPr lvl="4">
              <a:buNone/>
            </a:pPr>
            <a:endParaRPr lang="de-DE" sz="8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r>
              <a:rPr lang="de-DE" sz="2000" dirty="0" smtClean="0"/>
              <a:t>				</a:t>
            </a:r>
            <a:r>
              <a:rPr lang="de-DE" sz="6000" b="1" dirty="0" smtClean="0"/>
              <a:t>Erreichbarkeit</a:t>
            </a:r>
          </a:p>
          <a:p>
            <a:pPr>
              <a:buFontTx/>
              <a:buChar char="-"/>
            </a:pPr>
            <a:endParaRPr lang="de-DE" sz="2000" dirty="0" smtClean="0"/>
          </a:p>
          <a:p>
            <a:pPr>
              <a:buNone/>
            </a:pPr>
            <a:r>
              <a:rPr lang="de-DE" sz="2000" dirty="0" smtClean="0"/>
              <a:t>	</a:t>
            </a:r>
            <a:r>
              <a:rPr lang="de-DE" sz="4000" dirty="0" smtClean="0"/>
              <a:t>Gemeinnütziger Behindertenverband Wittenberg GmbH</a:t>
            </a:r>
          </a:p>
          <a:p>
            <a:pPr>
              <a:buNone/>
            </a:pPr>
            <a:r>
              <a:rPr lang="de-DE" sz="4000" dirty="0" smtClean="0"/>
              <a:t>	</a:t>
            </a:r>
            <a:r>
              <a:rPr lang="de-DE" sz="4000" dirty="0" err="1" smtClean="0"/>
              <a:t>Bruchweg</a:t>
            </a:r>
            <a:r>
              <a:rPr lang="de-DE" sz="4000" dirty="0" smtClean="0"/>
              <a:t> 4</a:t>
            </a:r>
          </a:p>
          <a:p>
            <a:pPr>
              <a:buNone/>
            </a:pPr>
            <a:r>
              <a:rPr lang="de-DE" sz="4000" dirty="0" smtClean="0"/>
              <a:t>	06886 Lutherstadt Wittenberg</a:t>
            </a:r>
          </a:p>
          <a:p>
            <a:pPr>
              <a:buNone/>
            </a:pPr>
            <a:r>
              <a:rPr lang="de-DE" sz="4000" dirty="0" smtClean="0"/>
              <a:t>      	Telefon: 03491 – 49630		FAX: 03491 49633</a:t>
            </a:r>
          </a:p>
          <a:p>
            <a:pPr>
              <a:buNone/>
            </a:pPr>
            <a:r>
              <a:rPr lang="de-DE" sz="4000" dirty="0" smtClean="0"/>
              <a:t>     	 E-Mail:  </a:t>
            </a:r>
            <a:r>
              <a:rPr lang="de-DE" sz="4000" dirty="0" smtClean="0">
                <a:hlinkClick r:id="rId2"/>
              </a:rPr>
              <a:t>u.eckelmann@behindertenverband-wittenberg-ggmbh.de</a:t>
            </a:r>
            <a:endParaRPr lang="de-DE" sz="4000" dirty="0" smtClean="0"/>
          </a:p>
          <a:p>
            <a:pPr>
              <a:buNone/>
            </a:pPr>
            <a:endParaRPr lang="de-DE" sz="4000" dirty="0" smtClean="0"/>
          </a:p>
          <a:p>
            <a:pPr>
              <a:buNone/>
            </a:pPr>
            <a:r>
              <a:rPr lang="de-DE" sz="4000" dirty="0" smtClean="0"/>
              <a:t>	oder</a:t>
            </a:r>
          </a:p>
          <a:p>
            <a:pPr>
              <a:buNone/>
            </a:pPr>
            <a:r>
              <a:rPr lang="de-DE" sz="4000" dirty="0" smtClean="0"/>
              <a:t>	</a:t>
            </a:r>
          </a:p>
          <a:p>
            <a:pPr>
              <a:buNone/>
            </a:pPr>
            <a:r>
              <a:rPr lang="de-DE" sz="4000" dirty="0" smtClean="0"/>
              <a:t>	Privatanschrift: </a:t>
            </a:r>
          </a:p>
          <a:p>
            <a:pPr>
              <a:buNone/>
            </a:pPr>
            <a:endParaRPr lang="de-DE" sz="4000" dirty="0" smtClean="0"/>
          </a:p>
          <a:p>
            <a:pPr>
              <a:buNone/>
            </a:pPr>
            <a:r>
              <a:rPr lang="de-DE" sz="4000" dirty="0" smtClean="0"/>
              <a:t>       	Ute Eckelmann</a:t>
            </a:r>
          </a:p>
          <a:p>
            <a:pPr>
              <a:buNone/>
            </a:pPr>
            <a:r>
              <a:rPr lang="de-DE" sz="4000" dirty="0" smtClean="0"/>
              <a:t>	Martin-Lutherstraße 46</a:t>
            </a:r>
          </a:p>
          <a:p>
            <a:pPr>
              <a:buNone/>
            </a:pPr>
            <a:r>
              <a:rPr lang="de-DE" sz="4000" dirty="0" smtClean="0"/>
              <a:t>	06895 </a:t>
            </a:r>
            <a:r>
              <a:rPr lang="de-DE" sz="4000" dirty="0" err="1" smtClean="0"/>
              <a:t>Zahna</a:t>
            </a:r>
            <a:r>
              <a:rPr lang="de-DE" sz="4000" dirty="0" smtClean="0"/>
              <a:t> –Elster </a:t>
            </a:r>
          </a:p>
          <a:p>
            <a:pPr>
              <a:buNone/>
            </a:pPr>
            <a:r>
              <a:rPr lang="de-DE" sz="4000" dirty="0" smtClean="0"/>
              <a:t>	Tel. 034922- 60906</a:t>
            </a: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r>
              <a:rPr lang="de-DE" sz="2000" dirty="0" smtClean="0"/>
              <a:t>	</a:t>
            </a:r>
          </a:p>
          <a:p>
            <a:pPr>
              <a:buFontTx/>
              <a:buChar char="-"/>
            </a:pPr>
            <a:endParaRPr lang="de-DE" sz="2000" dirty="0" smtClean="0"/>
          </a:p>
          <a:p>
            <a:pPr>
              <a:buFontTx/>
              <a:buChar char="-"/>
            </a:pPr>
            <a:endParaRPr lang="de-DE" sz="2000" dirty="0" smtClean="0"/>
          </a:p>
          <a:p>
            <a:pPr>
              <a:buFontTx/>
              <a:buChar char="-"/>
            </a:pPr>
            <a:endParaRPr lang="de-DE" sz="2000" dirty="0" smtClean="0"/>
          </a:p>
          <a:p>
            <a:pPr>
              <a:buFontTx/>
              <a:buChar char="-"/>
            </a:pPr>
            <a:endParaRPr lang="de-DE" sz="2000" dirty="0" smtClean="0"/>
          </a:p>
          <a:p>
            <a:pPr>
              <a:buNone/>
            </a:pPr>
            <a:r>
              <a:rPr lang="de-DE" sz="2000" dirty="0" smtClean="0"/>
              <a:t> </a:t>
            </a:r>
          </a:p>
          <a:p>
            <a:pPr>
              <a:buNone/>
            </a:pPr>
            <a:endParaRPr lang="de-DE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Bildschirmpräsentation (4:3)</PresentationFormat>
  <Paragraphs>145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Larissa-Design</vt:lpstr>
      <vt:lpstr>Tätigkeitsbericht</vt:lpstr>
      <vt:lpstr>Aufgaben </vt:lpstr>
      <vt:lpstr>Befugnisse</vt:lpstr>
      <vt:lpstr>Beratung für Hilfesuchende</vt:lpstr>
      <vt:lpstr> </vt:lpstr>
      <vt:lpstr>Zusammenarbeit  zwischen Selbsthilfegruppen, Verbände, Vereine , Beratungsstellen </vt:lpstr>
      <vt:lpstr>PowerPoint-Präsentation</vt:lpstr>
      <vt:lpstr>Anfertigung von Stellungnahmen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Tätigkeitsbericht</dc:title>
  <dc:creator>Nutzer</dc:creator>
  <cp:lastModifiedBy>Marina Reichel</cp:lastModifiedBy>
  <cp:revision>92</cp:revision>
  <dcterms:created xsi:type="dcterms:W3CDTF">2018-02-08T11:26:58Z</dcterms:created>
  <dcterms:modified xsi:type="dcterms:W3CDTF">2018-02-13T07:16:39Z</dcterms:modified>
</cp:coreProperties>
</file>